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03"/>
    <a:srgbClr val="FF8205"/>
    <a:srgbClr val="FF5050"/>
    <a:srgbClr val="FF8633"/>
    <a:srgbClr val="FF6600"/>
    <a:srgbClr val="EFA603"/>
    <a:srgbClr val="FA9500"/>
    <a:srgbClr val="625B38"/>
    <a:srgbClr val="FF822D"/>
    <a:srgbClr val="FD8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78" y="4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106C9-B99C-4305-B557-EC55F5E6B436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0685C-3B04-4F8F-8913-DE2AFEAEC8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63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F8F94-7D1C-40A6-86CF-5C30C978A26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78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F8F94-7D1C-40A6-86CF-5C30C978A26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78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8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56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7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50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8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00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0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1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47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09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1C9B-FBF5-40E6-966A-DBF23DBB24BF}" type="datetimeFigureOut">
              <a:rPr lang="fr-FR" smtClean="0"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3B028-DB1C-449B-AC00-797CACD0B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07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691680" y="-5283968"/>
            <a:ext cx="7680573" cy="2938422"/>
          </a:xfrm>
          <a:prstGeom prst="ellipse">
            <a:avLst/>
          </a:prstGeom>
          <a:solidFill>
            <a:srgbClr val="FA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REX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43743" y="-8812360"/>
            <a:ext cx="5136809" cy="231156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13486398" y="6309321"/>
            <a:ext cx="9599556" cy="1368152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FUEL FOR IDEAS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9046" y="-4812331"/>
            <a:ext cx="11156950" cy="284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4869144" y="6669360"/>
            <a:ext cx="10901627" cy="3324237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P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O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L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A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R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I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S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14438112" y="2386092"/>
            <a:ext cx="9599556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FUEL FOR IDEAS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4890369" y="9837711"/>
            <a:ext cx="14257584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SOLUTIONS TO INNOVATE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13456782" y="8075149"/>
            <a:ext cx="9599556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CREATE NEW USES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8451" y="2465529"/>
            <a:ext cx="14323011" cy="181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-6157192" y="-8088626"/>
            <a:ext cx="14257584" cy="864096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SOLUTIONS TO INNOVATE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5430" y="10773816"/>
            <a:ext cx="11294782" cy="206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5472" y="10395215"/>
            <a:ext cx="14405148" cy="110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7532" y="6858000"/>
            <a:ext cx="16696419" cy="201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91284" y="-4491880"/>
            <a:ext cx="13105456" cy="288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760798" y="7014896"/>
            <a:ext cx="5472608" cy="633219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3200" b="1" spc="-300" dirty="0" smtClean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2800" spc="300" dirty="0" smtClean="0">
                <a:solidFill>
                  <a:srgbClr val="625B38"/>
                </a:solidFill>
                <a:latin typeface="Kartika" pitchFamily="18" charset="0"/>
                <a:ea typeface="Times New Roman"/>
                <a:cs typeface="Kartika" pitchFamily="18" charset="0"/>
              </a:rPr>
              <a:t>conseil en innovation </a:t>
            </a:r>
            <a:endParaRPr lang="fr-FR" sz="2800" spc="300" dirty="0">
              <a:solidFill>
                <a:srgbClr val="625B38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452320" y="7693728"/>
            <a:ext cx="5434663" cy="131015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2800" b="1" spc="-150" dirty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t</a:t>
            </a:r>
            <a:r>
              <a:rPr lang="fr-FR" sz="2800" b="1" spc="-150" dirty="0" smtClean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echnologies + </a:t>
            </a:r>
            <a:r>
              <a:rPr lang="fr-FR" sz="2800" b="1" spc="-150" dirty="0" smtClean="0">
                <a:solidFill>
                  <a:srgbClr val="625B38"/>
                </a:solidFill>
                <a:latin typeface="Kartika" pitchFamily="18" charset="0"/>
                <a:ea typeface="Times New Roman"/>
                <a:cs typeface="Kartika" pitchFamily="18" charset="0"/>
              </a:rPr>
              <a:t>nouveaux usages</a:t>
            </a:r>
            <a:endParaRPr lang="fr-FR" sz="2800" b="1" spc="-150" dirty="0">
              <a:solidFill>
                <a:srgbClr val="625B38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259975" y="2098958"/>
            <a:ext cx="7194578" cy="3141406"/>
            <a:chOff x="1225568" y="2015786"/>
            <a:chExt cx="7194578" cy="3141406"/>
          </a:xfrm>
        </p:grpSpPr>
        <p:grpSp>
          <p:nvGrpSpPr>
            <p:cNvPr id="29" name="Groupe 28"/>
            <p:cNvGrpSpPr/>
            <p:nvPr/>
          </p:nvGrpSpPr>
          <p:grpSpPr>
            <a:xfrm>
              <a:off x="1225568" y="2015786"/>
              <a:ext cx="7194578" cy="2362358"/>
              <a:chOff x="1240701" y="2015786"/>
              <a:chExt cx="7194578" cy="2362358"/>
            </a:xfrm>
          </p:grpSpPr>
          <p:sp>
            <p:nvSpPr>
              <p:cNvPr id="14" name="Rectangle à coins arrondis 13"/>
              <p:cNvSpPr/>
              <p:nvPr/>
            </p:nvSpPr>
            <p:spPr>
              <a:xfrm>
                <a:off x="1983591" y="2015786"/>
                <a:ext cx="5587523" cy="2362358"/>
              </a:xfrm>
              <a:prstGeom prst="roundRect">
                <a:avLst>
                  <a:gd name="adj" fmla="val 0"/>
                </a:avLst>
              </a:prstGeom>
              <a:solidFill>
                <a:srgbClr val="F78E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032" name="Picture 8"/>
              <p:cNvPicPr>
                <a:picLocks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0701" y="2530965"/>
                <a:ext cx="7194578" cy="133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" name="ZoneTexte 1"/>
              <p:cNvSpPr txBox="1"/>
              <p:nvPr/>
            </p:nvSpPr>
            <p:spPr>
              <a:xfrm>
                <a:off x="7914477" y="2551780"/>
                <a:ext cx="3718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bg1"/>
                    </a:solidFill>
                    <a:latin typeface="Kartika" pitchFamily="18" charset="0"/>
                    <a:cs typeface="Kartika" pitchFamily="18" charset="0"/>
                    <a:sym typeface="Symbol"/>
                  </a:rPr>
                  <a:t></a:t>
                </a:r>
                <a:endParaRPr lang="fr-FR" sz="2000" b="1" dirty="0">
                  <a:solidFill>
                    <a:schemeClr val="bg1"/>
                  </a:solidFill>
                  <a:latin typeface="Kartika" pitchFamily="18" charset="0"/>
                  <a:cs typeface="Kartika" pitchFamily="18" charset="0"/>
                </a:endParaRPr>
              </a:p>
            </p:txBody>
          </p:sp>
        </p:grp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8390" y="2930453"/>
              <a:ext cx="5184576" cy="1478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502" y="4408869"/>
              <a:ext cx="5730875" cy="748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ZoneTexte 9"/>
          <p:cNvSpPr txBox="1"/>
          <p:nvPr/>
        </p:nvSpPr>
        <p:spPr>
          <a:xfrm>
            <a:off x="971600" y="5373216"/>
            <a:ext cx="576750" cy="534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Kartika" pitchFamily="18" charset="0"/>
                <a:cs typeface="Kartika" pitchFamily="18" charset="0"/>
              </a:rPr>
              <a:t>+</a:t>
            </a:r>
            <a:endParaRPr lang="fr-FR" sz="2800" dirty="0">
              <a:solidFill>
                <a:schemeClr val="bg1"/>
              </a:solidFill>
              <a:latin typeface="Kartika" pitchFamily="18" charset="0"/>
              <a:cs typeface="Kartika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67544" y="899845"/>
            <a:ext cx="504056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863895" y="5118230"/>
            <a:ext cx="360040" cy="346505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0" y="4866202"/>
            <a:ext cx="504056" cy="504056"/>
          </a:xfrm>
          <a:prstGeom prst="ellipse">
            <a:avLst/>
          </a:prstGeom>
          <a:solidFill>
            <a:srgbClr val="FF66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52028" y="5464735"/>
            <a:ext cx="504056" cy="504056"/>
          </a:xfrm>
          <a:prstGeom prst="ellipse">
            <a:avLst/>
          </a:prstGeom>
          <a:solidFill>
            <a:srgbClr val="FF86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34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691680" y="-5283968"/>
            <a:ext cx="7680573" cy="2938422"/>
          </a:xfrm>
          <a:prstGeom prst="ellipse">
            <a:avLst/>
          </a:prstGeom>
          <a:solidFill>
            <a:srgbClr val="FA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REX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43743" y="-8812360"/>
            <a:ext cx="5136809" cy="231156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13486398" y="6309321"/>
            <a:ext cx="9599556" cy="1368152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FUEL FOR IDEAS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9046" y="-4812331"/>
            <a:ext cx="11156950" cy="284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4869144" y="6669360"/>
            <a:ext cx="10901627" cy="3324237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P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O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L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A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R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I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S</a:t>
            </a:r>
            <a:r>
              <a:rPr lang="fr-FR" sz="2800" b="1" dirty="0" smtClean="0">
                <a:solidFill>
                  <a:srgbClr val="FF6600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8000" b="1" dirty="0" smtClean="0">
                <a:solidFill>
                  <a:srgbClr val="FF6600"/>
                </a:solidFill>
                <a:latin typeface="Kartika" pitchFamily="18" charset="0"/>
                <a:ea typeface="Times New Roman"/>
                <a:cs typeface="Kartika" pitchFamily="18" charset="0"/>
              </a:rPr>
              <a:t>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14438112" y="2386092"/>
            <a:ext cx="9599556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FUEL FOR IDEAS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4890369" y="9837711"/>
            <a:ext cx="14257584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SOLUTIONS TO INNOVATE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13456782" y="8075149"/>
            <a:ext cx="9599556" cy="222286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CREATE NEW USES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8451" y="2465529"/>
            <a:ext cx="14323011" cy="181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-6157192" y="-8088626"/>
            <a:ext cx="14257584" cy="864096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6000" b="1" dirty="0" smtClean="0">
                <a:solidFill>
                  <a:srgbClr val="5D5635"/>
                </a:solidFill>
                <a:latin typeface="Kartika" pitchFamily="18" charset="0"/>
                <a:ea typeface="Times New Roman"/>
                <a:cs typeface="Kartika" pitchFamily="18" charset="0"/>
              </a:rPr>
              <a:t>SOLUTIONS TO INNOVATE</a:t>
            </a:r>
            <a:endParaRPr lang="fr-FR" sz="6000" b="1" dirty="0">
              <a:solidFill>
                <a:srgbClr val="5D5635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5430" y="10773816"/>
            <a:ext cx="11294782" cy="206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5472" y="10395215"/>
            <a:ext cx="14405148" cy="110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7532" y="6858000"/>
            <a:ext cx="16696419" cy="201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91284" y="-4491880"/>
            <a:ext cx="13105456" cy="288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760798" y="7014896"/>
            <a:ext cx="5472608" cy="633219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3200" b="1" spc="-300" dirty="0" smtClean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2800" spc="300" dirty="0" smtClean="0">
                <a:solidFill>
                  <a:srgbClr val="625B38"/>
                </a:solidFill>
                <a:latin typeface="Kartika" pitchFamily="18" charset="0"/>
                <a:ea typeface="Times New Roman"/>
                <a:cs typeface="Kartika" pitchFamily="18" charset="0"/>
              </a:rPr>
              <a:t>conseil en innovation </a:t>
            </a:r>
            <a:endParaRPr lang="fr-FR" sz="2800" spc="300" dirty="0">
              <a:solidFill>
                <a:srgbClr val="625B38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452320" y="7693728"/>
            <a:ext cx="5434663" cy="131015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bg1"/>
                </a:solidFill>
                <a:effectLst/>
                <a:latin typeface="Kartika" pitchFamily="18" charset="0"/>
                <a:ea typeface="Times New Roman"/>
                <a:cs typeface="Kartika" pitchFamily="18" charset="0"/>
              </a:rPr>
              <a:t> </a:t>
            </a:r>
            <a:r>
              <a:rPr lang="fr-FR" sz="2800" b="1" spc="-150" dirty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t</a:t>
            </a:r>
            <a:r>
              <a:rPr lang="fr-FR" sz="2800" b="1" spc="-150" dirty="0" smtClean="0">
                <a:solidFill>
                  <a:schemeClr val="bg1"/>
                </a:solidFill>
                <a:latin typeface="Kartika" pitchFamily="18" charset="0"/>
                <a:ea typeface="Times New Roman"/>
                <a:cs typeface="Kartika" pitchFamily="18" charset="0"/>
              </a:rPr>
              <a:t>echnologies + </a:t>
            </a:r>
            <a:r>
              <a:rPr lang="fr-FR" sz="2800" b="1" spc="-150" dirty="0" smtClean="0">
                <a:solidFill>
                  <a:srgbClr val="625B38"/>
                </a:solidFill>
                <a:latin typeface="Kartika" pitchFamily="18" charset="0"/>
                <a:ea typeface="Times New Roman"/>
                <a:cs typeface="Kartika" pitchFamily="18" charset="0"/>
              </a:rPr>
              <a:t>nouveaux usages</a:t>
            </a:r>
            <a:endParaRPr lang="fr-FR" sz="2800" b="1" spc="-150" dirty="0">
              <a:solidFill>
                <a:srgbClr val="625B38"/>
              </a:solidFill>
              <a:latin typeface="Kartika" pitchFamily="18" charset="0"/>
              <a:ea typeface="Times New Roman"/>
              <a:cs typeface="Kartika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71600" y="5373216"/>
            <a:ext cx="576750" cy="534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Kartika" pitchFamily="18" charset="0"/>
                <a:cs typeface="Kartika" pitchFamily="18" charset="0"/>
              </a:rPr>
              <a:t>+</a:t>
            </a:r>
            <a:endParaRPr lang="fr-FR" sz="2800" dirty="0">
              <a:solidFill>
                <a:schemeClr val="bg1"/>
              </a:solidFill>
              <a:latin typeface="Kartika" pitchFamily="18" charset="0"/>
              <a:cs typeface="Kartika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67544" y="899845"/>
            <a:ext cx="504056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 rot="308068">
            <a:off x="3870676" y="3305230"/>
            <a:ext cx="1800000" cy="1800000"/>
          </a:xfrm>
          <a:prstGeom prst="ellipse">
            <a:avLst/>
          </a:prstGeom>
          <a:solidFill>
            <a:srgbClr val="FFC000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fr-FR" sz="16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sages</a:t>
            </a:r>
            <a:endParaRPr lang="fr-FR" sz="1600" b="1" dirty="0">
              <a:solidFill>
                <a:srgbClr val="FF5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3203848" y="2208594"/>
            <a:ext cx="1800000" cy="1800000"/>
          </a:xfrm>
          <a:prstGeom prst="ellipse">
            <a:avLst/>
          </a:prstGeom>
          <a:solidFill>
            <a:srgbClr val="FF6600">
              <a:alpha val="57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M</a:t>
            </a:r>
            <a:r>
              <a:rPr lang="fr-FR" sz="1400" b="1" dirty="0" smtClean="0"/>
              <a:t>anagement</a:t>
            </a:r>
            <a:endParaRPr lang="fr-FR" sz="1400" b="1" dirty="0"/>
          </a:p>
        </p:txBody>
      </p:sp>
      <p:sp>
        <p:nvSpPr>
          <p:cNvPr id="33" name="Ellipse 32"/>
          <p:cNvSpPr/>
          <p:nvPr/>
        </p:nvSpPr>
        <p:spPr>
          <a:xfrm rot="20287003">
            <a:off x="2610347" y="3379190"/>
            <a:ext cx="1800000" cy="1800000"/>
          </a:xfrm>
          <a:prstGeom prst="ellipse">
            <a:avLst/>
          </a:prstGeom>
          <a:solidFill>
            <a:srgbClr val="FF8633">
              <a:alpha val="6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Technologies </a:t>
            </a: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690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19310</TotalTime>
  <Words>82</Words>
  <Application>Microsoft Office PowerPoint</Application>
  <PresentationFormat>Affichage à l'écran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53</cp:revision>
  <cp:lastPrinted>2016-09-06T10:02:12Z</cp:lastPrinted>
  <dcterms:created xsi:type="dcterms:W3CDTF">2015-11-03T14:50:39Z</dcterms:created>
  <dcterms:modified xsi:type="dcterms:W3CDTF">2016-09-22T08:15:06Z</dcterms:modified>
</cp:coreProperties>
</file>