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4" r:id="rId2"/>
    <p:sldId id="265" r:id="rId3"/>
  </p:sldIdLst>
  <p:sldSz cx="9144000" cy="6858000" type="screen4x3"/>
  <p:notesSz cx="6858000" cy="99456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8E03"/>
    <a:srgbClr val="FF8205"/>
    <a:srgbClr val="FF5050"/>
    <a:srgbClr val="FF8633"/>
    <a:srgbClr val="FF6600"/>
    <a:srgbClr val="EFA603"/>
    <a:srgbClr val="FA9500"/>
    <a:srgbClr val="625B38"/>
    <a:srgbClr val="FF822D"/>
    <a:srgbClr val="FD84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1378" y="4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9106C9-B99C-4305-B557-EC55F5E6B436}" type="datetimeFigureOut">
              <a:rPr lang="fr-FR" smtClean="0"/>
              <a:t>22/09/2016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B0685C-3B04-4F8F-8913-DE2AFEAEC8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6632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F8F94-7D1C-40A6-86CF-5C30C978A26A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2782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F8F94-7D1C-40A6-86CF-5C30C978A26A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2782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1C9B-FBF5-40E6-966A-DBF23DBB24BF}" type="datetimeFigureOut">
              <a:rPr lang="fr-FR" smtClean="0"/>
              <a:t>22/09/2016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3B028-DB1C-449B-AC00-797CACD0B7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9449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1C9B-FBF5-40E6-966A-DBF23DBB24BF}" type="datetimeFigureOut">
              <a:rPr lang="fr-FR" smtClean="0"/>
              <a:t>22/09/2016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3B028-DB1C-449B-AC00-797CACD0B7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6682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1C9B-FBF5-40E6-966A-DBF23DBB24BF}" type="datetimeFigureOut">
              <a:rPr lang="fr-FR" smtClean="0"/>
              <a:t>22/09/2016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3B028-DB1C-449B-AC00-797CACD0B7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856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1C9B-FBF5-40E6-966A-DBF23DBB24BF}" type="datetimeFigureOut">
              <a:rPr lang="fr-FR" smtClean="0"/>
              <a:t>22/09/2016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3B028-DB1C-449B-AC00-797CACD0B7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9789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1C9B-FBF5-40E6-966A-DBF23DBB24BF}" type="datetimeFigureOut">
              <a:rPr lang="fr-FR" smtClean="0"/>
              <a:t>22/09/2016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3B028-DB1C-449B-AC00-797CACD0B7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2507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1C9B-FBF5-40E6-966A-DBF23DBB24BF}" type="datetimeFigureOut">
              <a:rPr lang="fr-FR" smtClean="0"/>
              <a:t>22/09/2016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3B028-DB1C-449B-AC00-797CACD0B7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4809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1C9B-FBF5-40E6-966A-DBF23DBB24BF}" type="datetimeFigureOut">
              <a:rPr lang="fr-FR" smtClean="0"/>
              <a:t>22/09/2016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3B028-DB1C-449B-AC00-797CACD0B7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5009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1C9B-FBF5-40E6-966A-DBF23DBB24BF}" type="datetimeFigureOut">
              <a:rPr lang="fr-FR" smtClean="0"/>
              <a:t>22/09/2016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3B028-DB1C-449B-AC00-797CACD0B7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07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1C9B-FBF5-40E6-966A-DBF23DBB24BF}" type="datetimeFigureOut">
              <a:rPr lang="fr-FR" smtClean="0"/>
              <a:t>22/09/2016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3B028-DB1C-449B-AC00-797CACD0B7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917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1C9B-FBF5-40E6-966A-DBF23DBB24BF}" type="datetimeFigureOut">
              <a:rPr lang="fr-FR" smtClean="0"/>
              <a:t>22/09/2016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3B028-DB1C-449B-AC00-797CACD0B7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2473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1C9B-FBF5-40E6-966A-DBF23DBB24BF}" type="datetimeFigureOut">
              <a:rPr lang="fr-FR" smtClean="0"/>
              <a:t>22/09/2016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3B028-DB1C-449B-AC00-797CACD0B7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0099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E1C9B-FBF5-40E6-966A-DBF23DBB24BF}" type="datetimeFigureOut">
              <a:rPr lang="fr-FR" smtClean="0"/>
              <a:t>22/09/2016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3B028-DB1C-449B-AC00-797CACD0B7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9071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lipse 7"/>
          <p:cNvSpPr/>
          <p:nvPr/>
        </p:nvSpPr>
        <p:spPr>
          <a:xfrm>
            <a:off x="1691680" y="-5283968"/>
            <a:ext cx="7680573" cy="2938422"/>
          </a:xfrm>
          <a:prstGeom prst="ellipse">
            <a:avLst/>
          </a:prstGeom>
          <a:solidFill>
            <a:srgbClr val="FA9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" name="Image 10" descr="REXO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3343743" y="-8812360"/>
            <a:ext cx="5136809" cy="2311564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-13486398" y="6309321"/>
            <a:ext cx="9599556" cy="1368152"/>
          </a:xfrm>
          <a:prstGeom prst="rect">
            <a:avLst/>
          </a:prstGeom>
          <a:noFill/>
          <a:ln>
            <a:noFill/>
          </a:ln>
          <a:effectLst>
            <a:glow rad="127000">
              <a:schemeClr val="accent1">
                <a:alpha val="1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2800" b="1" dirty="0" smtClean="0">
                <a:solidFill>
                  <a:schemeClr val="bg1"/>
                </a:solidFill>
                <a:effectLst/>
                <a:latin typeface="Kartika" pitchFamily="18" charset="0"/>
                <a:ea typeface="Times New Roman"/>
                <a:cs typeface="Kartika" pitchFamily="18" charset="0"/>
              </a:rPr>
              <a:t> </a:t>
            </a:r>
            <a:r>
              <a:rPr lang="fr-FR" sz="6000" b="1" dirty="0" smtClean="0">
                <a:solidFill>
                  <a:srgbClr val="5D5635"/>
                </a:solidFill>
                <a:latin typeface="Kartika" pitchFamily="18" charset="0"/>
                <a:ea typeface="Times New Roman"/>
                <a:cs typeface="Kartika" pitchFamily="18" charset="0"/>
              </a:rPr>
              <a:t>FUEL FOR IDEAS</a:t>
            </a:r>
            <a:endParaRPr lang="fr-FR" sz="6000" b="1" dirty="0">
              <a:solidFill>
                <a:srgbClr val="5D5635"/>
              </a:solidFill>
              <a:latin typeface="Kartika" pitchFamily="18" charset="0"/>
              <a:ea typeface="Times New Roman"/>
              <a:cs typeface="Kartika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449046" y="-4812331"/>
            <a:ext cx="11156950" cy="2840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14869144" y="6669360"/>
            <a:ext cx="10901627" cy="3324237"/>
          </a:xfrm>
          <a:prstGeom prst="rect">
            <a:avLst/>
          </a:prstGeom>
          <a:noFill/>
          <a:ln>
            <a:noFill/>
          </a:ln>
          <a:effectLst>
            <a:glow rad="127000">
              <a:schemeClr val="accent1">
                <a:alpha val="1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8000" b="1" dirty="0">
                <a:solidFill>
                  <a:srgbClr val="FF6600"/>
                </a:solidFill>
                <a:latin typeface="Kartika" pitchFamily="18" charset="0"/>
                <a:ea typeface="Times New Roman"/>
                <a:cs typeface="Kartika" pitchFamily="18" charset="0"/>
              </a:rPr>
              <a:t>P</a:t>
            </a:r>
            <a:r>
              <a:rPr lang="fr-FR" sz="2800" b="1" dirty="0" smtClean="0">
                <a:solidFill>
                  <a:srgbClr val="FF6600"/>
                </a:solidFill>
                <a:effectLst/>
                <a:latin typeface="Kartika" pitchFamily="18" charset="0"/>
                <a:ea typeface="Times New Roman"/>
                <a:cs typeface="Kartika" pitchFamily="18" charset="0"/>
              </a:rPr>
              <a:t> </a:t>
            </a:r>
            <a:r>
              <a:rPr lang="fr-FR" sz="8000" b="1" dirty="0" smtClean="0">
                <a:solidFill>
                  <a:srgbClr val="FF6600"/>
                </a:solidFill>
                <a:latin typeface="Kartika" pitchFamily="18" charset="0"/>
                <a:ea typeface="Times New Roman"/>
                <a:cs typeface="Kartika" pitchFamily="18" charset="0"/>
              </a:rPr>
              <a:t>O</a:t>
            </a:r>
            <a:r>
              <a:rPr lang="fr-FR" sz="2800" b="1" dirty="0" smtClean="0">
                <a:solidFill>
                  <a:srgbClr val="FF6600"/>
                </a:solidFill>
                <a:effectLst/>
                <a:latin typeface="Kartika" pitchFamily="18" charset="0"/>
                <a:ea typeface="Times New Roman"/>
                <a:cs typeface="Kartika" pitchFamily="18" charset="0"/>
              </a:rPr>
              <a:t> </a:t>
            </a:r>
            <a:r>
              <a:rPr lang="fr-FR" sz="8000" b="1" dirty="0" smtClean="0">
                <a:solidFill>
                  <a:srgbClr val="FF6600"/>
                </a:solidFill>
                <a:latin typeface="Kartika" pitchFamily="18" charset="0"/>
                <a:ea typeface="Times New Roman"/>
                <a:cs typeface="Kartika" pitchFamily="18" charset="0"/>
              </a:rPr>
              <a:t>L</a:t>
            </a:r>
            <a:r>
              <a:rPr lang="fr-FR" sz="2800" b="1" dirty="0" smtClean="0">
                <a:solidFill>
                  <a:srgbClr val="FF6600"/>
                </a:solidFill>
                <a:effectLst/>
                <a:latin typeface="Kartika" pitchFamily="18" charset="0"/>
                <a:ea typeface="Times New Roman"/>
                <a:cs typeface="Kartika" pitchFamily="18" charset="0"/>
              </a:rPr>
              <a:t> </a:t>
            </a:r>
            <a:r>
              <a:rPr lang="fr-FR" sz="8000" b="1" dirty="0" smtClean="0">
                <a:solidFill>
                  <a:srgbClr val="FF6600"/>
                </a:solidFill>
                <a:latin typeface="Kartika" pitchFamily="18" charset="0"/>
                <a:ea typeface="Times New Roman"/>
                <a:cs typeface="Kartika" pitchFamily="18" charset="0"/>
              </a:rPr>
              <a:t>A</a:t>
            </a:r>
            <a:r>
              <a:rPr lang="fr-FR" sz="2800" b="1" dirty="0" smtClean="0">
                <a:solidFill>
                  <a:srgbClr val="FF6600"/>
                </a:solidFill>
                <a:effectLst/>
                <a:latin typeface="Kartika" pitchFamily="18" charset="0"/>
                <a:ea typeface="Times New Roman"/>
                <a:cs typeface="Kartika" pitchFamily="18" charset="0"/>
              </a:rPr>
              <a:t> </a:t>
            </a:r>
            <a:r>
              <a:rPr lang="fr-FR" sz="8000" b="1" dirty="0">
                <a:solidFill>
                  <a:srgbClr val="FF6600"/>
                </a:solidFill>
                <a:latin typeface="Kartika" pitchFamily="18" charset="0"/>
                <a:ea typeface="Times New Roman"/>
                <a:cs typeface="Kartika" pitchFamily="18" charset="0"/>
              </a:rPr>
              <a:t>R</a:t>
            </a:r>
            <a:r>
              <a:rPr lang="fr-FR" sz="2800" b="1" dirty="0" smtClean="0">
                <a:solidFill>
                  <a:srgbClr val="FF6600"/>
                </a:solidFill>
                <a:effectLst/>
                <a:latin typeface="Kartika" pitchFamily="18" charset="0"/>
                <a:ea typeface="Times New Roman"/>
                <a:cs typeface="Kartika" pitchFamily="18" charset="0"/>
              </a:rPr>
              <a:t> </a:t>
            </a:r>
            <a:r>
              <a:rPr lang="fr-FR" sz="8000" b="1" dirty="0">
                <a:solidFill>
                  <a:srgbClr val="FF6600"/>
                </a:solidFill>
                <a:latin typeface="Kartika" pitchFamily="18" charset="0"/>
                <a:ea typeface="Times New Roman"/>
                <a:cs typeface="Kartika" pitchFamily="18" charset="0"/>
              </a:rPr>
              <a:t>I</a:t>
            </a:r>
            <a:r>
              <a:rPr lang="fr-FR" sz="2800" b="1" dirty="0" smtClean="0">
                <a:solidFill>
                  <a:srgbClr val="FF6600"/>
                </a:solidFill>
                <a:effectLst/>
                <a:latin typeface="Kartika" pitchFamily="18" charset="0"/>
                <a:ea typeface="Times New Roman"/>
                <a:cs typeface="Kartika" pitchFamily="18" charset="0"/>
              </a:rPr>
              <a:t> </a:t>
            </a:r>
            <a:r>
              <a:rPr lang="fr-FR" sz="8000" b="1" dirty="0">
                <a:solidFill>
                  <a:srgbClr val="FF6600"/>
                </a:solidFill>
                <a:latin typeface="Kartika" pitchFamily="18" charset="0"/>
                <a:ea typeface="Times New Roman"/>
                <a:cs typeface="Kartika" pitchFamily="18" charset="0"/>
              </a:rPr>
              <a:t>S</a:t>
            </a:r>
            <a:r>
              <a:rPr lang="fr-FR" sz="2800" b="1" dirty="0" smtClean="0">
                <a:solidFill>
                  <a:srgbClr val="FF6600"/>
                </a:solidFill>
                <a:effectLst/>
                <a:latin typeface="Kartika" pitchFamily="18" charset="0"/>
                <a:ea typeface="Times New Roman"/>
                <a:cs typeface="Kartika" pitchFamily="18" charset="0"/>
              </a:rPr>
              <a:t> </a:t>
            </a:r>
            <a:r>
              <a:rPr lang="fr-FR" sz="8000" b="1" dirty="0" smtClean="0">
                <a:solidFill>
                  <a:srgbClr val="FF6600"/>
                </a:solidFill>
                <a:latin typeface="Kartika" pitchFamily="18" charset="0"/>
                <a:ea typeface="Times New Roman"/>
                <a:cs typeface="Kartika" pitchFamily="18" charset="0"/>
              </a:rPr>
              <a:t>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-14438112" y="2386092"/>
            <a:ext cx="9599556" cy="2222861"/>
          </a:xfrm>
          <a:prstGeom prst="rect">
            <a:avLst/>
          </a:prstGeom>
          <a:noFill/>
          <a:ln>
            <a:noFill/>
          </a:ln>
          <a:effectLst>
            <a:glow rad="127000">
              <a:schemeClr val="accent1">
                <a:alpha val="1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2800" b="1" dirty="0" smtClean="0">
                <a:solidFill>
                  <a:schemeClr val="bg1"/>
                </a:solidFill>
                <a:effectLst/>
                <a:latin typeface="Kartika" pitchFamily="18" charset="0"/>
                <a:ea typeface="Times New Roman"/>
                <a:cs typeface="Kartika" pitchFamily="18" charset="0"/>
              </a:rPr>
              <a:t> </a:t>
            </a:r>
            <a:r>
              <a:rPr lang="fr-FR" sz="6000" b="1" dirty="0" smtClean="0">
                <a:solidFill>
                  <a:srgbClr val="5D5635"/>
                </a:solidFill>
                <a:latin typeface="Kartika" pitchFamily="18" charset="0"/>
                <a:ea typeface="Times New Roman"/>
                <a:cs typeface="Kartika" pitchFamily="18" charset="0"/>
              </a:rPr>
              <a:t>FUEL FOR IDEAS</a:t>
            </a:r>
            <a:endParaRPr lang="fr-FR" sz="6000" b="1" dirty="0">
              <a:solidFill>
                <a:srgbClr val="5D5635"/>
              </a:solidFill>
              <a:latin typeface="Kartika" pitchFamily="18" charset="0"/>
              <a:ea typeface="Times New Roman"/>
              <a:cs typeface="Kartika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-14890369" y="9837711"/>
            <a:ext cx="14257584" cy="2222861"/>
          </a:xfrm>
          <a:prstGeom prst="rect">
            <a:avLst/>
          </a:prstGeom>
          <a:noFill/>
          <a:ln>
            <a:noFill/>
          </a:ln>
          <a:effectLst>
            <a:glow rad="127000">
              <a:schemeClr val="accent1">
                <a:alpha val="1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2800" b="1" dirty="0" smtClean="0">
                <a:solidFill>
                  <a:schemeClr val="bg1"/>
                </a:solidFill>
                <a:effectLst/>
                <a:latin typeface="Kartika" pitchFamily="18" charset="0"/>
                <a:ea typeface="Times New Roman"/>
                <a:cs typeface="Kartika" pitchFamily="18" charset="0"/>
              </a:rPr>
              <a:t> </a:t>
            </a:r>
            <a:r>
              <a:rPr lang="fr-FR" sz="6000" b="1" dirty="0" smtClean="0">
                <a:solidFill>
                  <a:srgbClr val="5D5635"/>
                </a:solidFill>
                <a:latin typeface="Kartika" pitchFamily="18" charset="0"/>
                <a:ea typeface="Times New Roman"/>
                <a:cs typeface="Kartika" pitchFamily="18" charset="0"/>
              </a:rPr>
              <a:t>SOLUTIONS TO INNOVATE</a:t>
            </a:r>
            <a:endParaRPr lang="fr-FR" sz="6000" b="1" dirty="0">
              <a:solidFill>
                <a:srgbClr val="5D5635"/>
              </a:solidFill>
              <a:latin typeface="Kartika" pitchFamily="18" charset="0"/>
              <a:ea typeface="Times New Roman"/>
              <a:cs typeface="Kartika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-13456782" y="8075149"/>
            <a:ext cx="9599556" cy="2222861"/>
          </a:xfrm>
          <a:prstGeom prst="rect">
            <a:avLst/>
          </a:prstGeom>
          <a:noFill/>
          <a:ln>
            <a:noFill/>
          </a:ln>
          <a:effectLst>
            <a:glow rad="127000">
              <a:schemeClr val="accent1">
                <a:alpha val="1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2800" b="1" dirty="0" smtClean="0">
                <a:solidFill>
                  <a:schemeClr val="bg1"/>
                </a:solidFill>
                <a:effectLst/>
                <a:latin typeface="Kartika" pitchFamily="18" charset="0"/>
                <a:ea typeface="Times New Roman"/>
                <a:cs typeface="Kartika" pitchFamily="18" charset="0"/>
              </a:rPr>
              <a:t> </a:t>
            </a:r>
            <a:r>
              <a:rPr lang="fr-FR" sz="6000" b="1" dirty="0" smtClean="0">
                <a:solidFill>
                  <a:srgbClr val="5D5635"/>
                </a:solidFill>
                <a:latin typeface="Kartika" pitchFamily="18" charset="0"/>
                <a:ea typeface="Times New Roman"/>
                <a:cs typeface="Kartika" pitchFamily="18" charset="0"/>
              </a:rPr>
              <a:t>CREATE NEW USES</a:t>
            </a:r>
            <a:endParaRPr lang="fr-FR" sz="6000" b="1" dirty="0">
              <a:solidFill>
                <a:srgbClr val="5D5635"/>
              </a:solidFill>
              <a:latin typeface="Kartika" pitchFamily="18" charset="0"/>
              <a:ea typeface="Times New Roman"/>
              <a:cs typeface="Kartika" pitchFamily="18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58451" y="2465529"/>
            <a:ext cx="14323011" cy="1813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Rectangle 20"/>
          <p:cNvSpPr/>
          <p:nvPr/>
        </p:nvSpPr>
        <p:spPr>
          <a:xfrm>
            <a:off x="-6157192" y="-8088626"/>
            <a:ext cx="14257584" cy="864096"/>
          </a:xfrm>
          <a:prstGeom prst="rect">
            <a:avLst/>
          </a:prstGeom>
          <a:noFill/>
          <a:ln>
            <a:noFill/>
          </a:ln>
          <a:effectLst>
            <a:glow rad="127000">
              <a:schemeClr val="accent1">
                <a:alpha val="1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2800" b="1" dirty="0" smtClean="0">
                <a:solidFill>
                  <a:schemeClr val="bg1"/>
                </a:solidFill>
                <a:effectLst/>
                <a:latin typeface="Kartika" pitchFamily="18" charset="0"/>
                <a:ea typeface="Times New Roman"/>
                <a:cs typeface="Kartika" pitchFamily="18" charset="0"/>
              </a:rPr>
              <a:t> </a:t>
            </a:r>
            <a:r>
              <a:rPr lang="fr-FR" sz="6000" b="1" dirty="0" smtClean="0">
                <a:solidFill>
                  <a:srgbClr val="5D5635"/>
                </a:solidFill>
                <a:latin typeface="Kartika" pitchFamily="18" charset="0"/>
                <a:ea typeface="Times New Roman"/>
                <a:cs typeface="Kartika" pitchFamily="18" charset="0"/>
              </a:rPr>
              <a:t>SOLUTIONS TO INNOVATE</a:t>
            </a:r>
            <a:endParaRPr lang="fr-FR" sz="6000" b="1" dirty="0">
              <a:solidFill>
                <a:srgbClr val="5D5635"/>
              </a:solidFill>
              <a:latin typeface="Kartika" pitchFamily="18" charset="0"/>
              <a:ea typeface="Times New Roman"/>
              <a:cs typeface="Kartika" pitchFamily="18" charset="0"/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555430" y="10773816"/>
            <a:ext cx="11294782" cy="2066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05472" y="10395215"/>
            <a:ext cx="14405148" cy="1107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77532" y="6858000"/>
            <a:ext cx="16696419" cy="2019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391284" y="-4491880"/>
            <a:ext cx="13105456" cy="2885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7" name="Rectangle 56"/>
          <p:cNvSpPr/>
          <p:nvPr/>
        </p:nvSpPr>
        <p:spPr>
          <a:xfrm>
            <a:off x="1760798" y="7014896"/>
            <a:ext cx="5472608" cy="633219"/>
          </a:xfrm>
          <a:prstGeom prst="rect">
            <a:avLst/>
          </a:prstGeom>
          <a:noFill/>
          <a:ln>
            <a:noFill/>
          </a:ln>
          <a:effectLst>
            <a:glow rad="127000">
              <a:schemeClr val="accent1">
                <a:alpha val="1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fr-FR" sz="3200" b="1" spc="-300" dirty="0" smtClean="0">
                <a:solidFill>
                  <a:schemeClr val="bg1"/>
                </a:solidFill>
                <a:latin typeface="Kartika" pitchFamily="18" charset="0"/>
                <a:ea typeface="Times New Roman"/>
                <a:cs typeface="Kartika" pitchFamily="18" charset="0"/>
              </a:rPr>
              <a:t> </a:t>
            </a:r>
            <a:r>
              <a:rPr lang="fr-FR" sz="2800" spc="300" dirty="0" smtClean="0">
                <a:solidFill>
                  <a:srgbClr val="625B38"/>
                </a:solidFill>
                <a:latin typeface="Kartika" pitchFamily="18" charset="0"/>
                <a:ea typeface="Times New Roman"/>
                <a:cs typeface="Kartika" pitchFamily="18" charset="0"/>
              </a:rPr>
              <a:t>conseil en innovation </a:t>
            </a:r>
            <a:endParaRPr lang="fr-FR" sz="2800" spc="300" dirty="0">
              <a:solidFill>
                <a:srgbClr val="625B38"/>
              </a:solidFill>
              <a:latin typeface="Kartika" pitchFamily="18" charset="0"/>
              <a:ea typeface="Times New Roman"/>
              <a:cs typeface="Kartika" pitchFamily="18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7452320" y="7693728"/>
            <a:ext cx="5434663" cy="1310151"/>
          </a:xfrm>
          <a:prstGeom prst="rect">
            <a:avLst/>
          </a:prstGeom>
          <a:noFill/>
          <a:ln>
            <a:noFill/>
          </a:ln>
          <a:effectLst>
            <a:glow rad="127000">
              <a:schemeClr val="accent1">
                <a:alpha val="1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2800" b="1" dirty="0" smtClean="0">
                <a:solidFill>
                  <a:schemeClr val="bg1"/>
                </a:solidFill>
                <a:effectLst/>
                <a:latin typeface="Kartika" pitchFamily="18" charset="0"/>
                <a:ea typeface="Times New Roman"/>
                <a:cs typeface="Kartika" pitchFamily="18" charset="0"/>
              </a:rPr>
              <a:t> </a:t>
            </a:r>
            <a:r>
              <a:rPr lang="fr-FR" sz="2800" b="1" spc="-150" dirty="0">
                <a:solidFill>
                  <a:schemeClr val="bg1"/>
                </a:solidFill>
                <a:latin typeface="Kartika" pitchFamily="18" charset="0"/>
                <a:ea typeface="Times New Roman"/>
                <a:cs typeface="Kartika" pitchFamily="18" charset="0"/>
              </a:rPr>
              <a:t>t</a:t>
            </a:r>
            <a:r>
              <a:rPr lang="fr-FR" sz="2800" b="1" spc="-150" dirty="0" smtClean="0">
                <a:solidFill>
                  <a:schemeClr val="bg1"/>
                </a:solidFill>
                <a:latin typeface="Kartika" pitchFamily="18" charset="0"/>
                <a:ea typeface="Times New Roman"/>
                <a:cs typeface="Kartika" pitchFamily="18" charset="0"/>
              </a:rPr>
              <a:t>echnologies + </a:t>
            </a:r>
            <a:r>
              <a:rPr lang="fr-FR" sz="2800" b="1" spc="-150" dirty="0" smtClean="0">
                <a:solidFill>
                  <a:srgbClr val="625B38"/>
                </a:solidFill>
                <a:latin typeface="Kartika" pitchFamily="18" charset="0"/>
                <a:ea typeface="Times New Roman"/>
                <a:cs typeface="Kartika" pitchFamily="18" charset="0"/>
              </a:rPr>
              <a:t>nouveaux usages</a:t>
            </a:r>
            <a:endParaRPr lang="fr-FR" sz="2800" b="1" spc="-150" dirty="0">
              <a:solidFill>
                <a:srgbClr val="625B38"/>
              </a:solidFill>
              <a:latin typeface="Kartika" pitchFamily="18" charset="0"/>
              <a:ea typeface="Times New Roman"/>
              <a:cs typeface="Kartika" pitchFamily="18" charset="0"/>
            </a:endParaRPr>
          </a:p>
        </p:txBody>
      </p:sp>
      <p:grpSp>
        <p:nvGrpSpPr>
          <p:cNvPr id="5" name="Groupe 4"/>
          <p:cNvGrpSpPr/>
          <p:nvPr/>
        </p:nvGrpSpPr>
        <p:grpSpPr>
          <a:xfrm>
            <a:off x="1259975" y="2098958"/>
            <a:ext cx="7194578" cy="3141406"/>
            <a:chOff x="1225568" y="2015786"/>
            <a:chExt cx="7194578" cy="3141406"/>
          </a:xfrm>
        </p:grpSpPr>
        <p:grpSp>
          <p:nvGrpSpPr>
            <p:cNvPr id="29" name="Groupe 28"/>
            <p:cNvGrpSpPr/>
            <p:nvPr/>
          </p:nvGrpSpPr>
          <p:grpSpPr>
            <a:xfrm>
              <a:off x="1225568" y="2015786"/>
              <a:ext cx="7194578" cy="2362358"/>
              <a:chOff x="1240701" y="2015786"/>
              <a:chExt cx="7194578" cy="2362358"/>
            </a:xfrm>
          </p:grpSpPr>
          <p:sp>
            <p:nvSpPr>
              <p:cNvPr id="14" name="Rectangle à coins arrondis 13"/>
              <p:cNvSpPr/>
              <p:nvPr/>
            </p:nvSpPr>
            <p:spPr>
              <a:xfrm>
                <a:off x="1983591" y="2015786"/>
                <a:ext cx="5587523" cy="2362358"/>
              </a:xfrm>
              <a:prstGeom prst="roundRect">
                <a:avLst>
                  <a:gd name="adj" fmla="val 0"/>
                </a:avLst>
              </a:prstGeom>
              <a:solidFill>
                <a:srgbClr val="F78E0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pic>
            <p:nvPicPr>
              <p:cNvPr id="1032" name="Picture 8"/>
              <p:cNvPicPr>
                <a:picLocks noChangeArrowheads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40701" y="2530965"/>
                <a:ext cx="7194578" cy="1332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" name="ZoneTexte 1"/>
              <p:cNvSpPr txBox="1"/>
              <p:nvPr/>
            </p:nvSpPr>
            <p:spPr>
              <a:xfrm>
                <a:off x="7914477" y="2551780"/>
                <a:ext cx="37182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000" b="1" dirty="0" smtClean="0">
                    <a:solidFill>
                      <a:schemeClr val="bg1"/>
                    </a:solidFill>
                    <a:latin typeface="Kartika" pitchFamily="18" charset="0"/>
                    <a:cs typeface="Kartika" pitchFamily="18" charset="0"/>
                    <a:sym typeface="Symbol"/>
                  </a:rPr>
                  <a:t></a:t>
                </a:r>
                <a:endParaRPr lang="fr-FR" sz="2000" b="1" dirty="0">
                  <a:solidFill>
                    <a:schemeClr val="bg1"/>
                  </a:solidFill>
                  <a:latin typeface="Kartika" pitchFamily="18" charset="0"/>
                  <a:cs typeface="Kartika" pitchFamily="18" charset="0"/>
                </a:endParaRPr>
              </a:p>
            </p:txBody>
          </p:sp>
        </p:grpSp>
        <p:pic>
          <p:nvPicPr>
            <p:cNvPr id="4100" name="Picture 4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78390" y="2930453"/>
              <a:ext cx="5184576" cy="14784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9502" y="4408869"/>
              <a:ext cx="5730875" cy="7483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0" name="ZoneTexte 9"/>
          <p:cNvSpPr txBox="1"/>
          <p:nvPr/>
        </p:nvSpPr>
        <p:spPr>
          <a:xfrm>
            <a:off x="971600" y="5373216"/>
            <a:ext cx="576750" cy="534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Kartika" pitchFamily="18" charset="0"/>
                <a:cs typeface="Kartika" pitchFamily="18" charset="0"/>
              </a:rPr>
              <a:t>+</a:t>
            </a:r>
            <a:endParaRPr lang="fr-FR" sz="2800" dirty="0">
              <a:solidFill>
                <a:schemeClr val="bg1"/>
              </a:solidFill>
              <a:latin typeface="Kartika" pitchFamily="18" charset="0"/>
              <a:cs typeface="Kartika" pitchFamily="18" charset="0"/>
            </a:endParaRPr>
          </a:p>
        </p:txBody>
      </p:sp>
      <p:sp>
        <p:nvSpPr>
          <p:cNvPr id="3" name="Ellipse 2"/>
          <p:cNvSpPr/>
          <p:nvPr/>
        </p:nvSpPr>
        <p:spPr>
          <a:xfrm>
            <a:off x="467544" y="899845"/>
            <a:ext cx="504056" cy="5040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/>
          <p:cNvSpPr/>
          <p:nvPr/>
        </p:nvSpPr>
        <p:spPr>
          <a:xfrm>
            <a:off x="863895" y="5118230"/>
            <a:ext cx="360040" cy="346505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0" y="4866202"/>
            <a:ext cx="504056" cy="504056"/>
          </a:xfrm>
          <a:prstGeom prst="ellipse">
            <a:avLst/>
          </a:prstGeom>
          <a:solidFill>
            <a:srgbClr val="FF66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252028" y="5464735"/>
            <a:ext cx="504056" cy="504056"/>
          </a:xfrm>
          <a:prstGeom prst="ellipse">
            <a:avLst/>
          </a:prstGeom>
          <a:solidFill>
            <a:srgbClr val="FF863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6349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lipse 7"/>
          <p:cNvSpPr/>
          <p:nvPr/>
        </p:nvSpPr>
        <p:spPr>
          <a:xfrm>
            <a:off x="1691680" y="-5283968"/>
            <a:ext cx="7680573" cy="2938422"/>
          </a:xfrm>
          <a:prstGeom prst="ellipse">
            <a:avLst/>
          </a:prstGeom>
          <a:solidFill>
            <a:srgbClr val="FA9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" name="Image 10" descr="REXO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3343743" y="-8812360"/>
            <a:ext cx="5136809" cy="2311564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-13486398" y="6309321"/>
            <a:ext cx="9599556" cy="1368152"/>
          </a:xfrm>
          <a:prstGeom prst="rect">
            <a:avLst/>
          </a:prstGeom>
          <a:noFill/>
          <a:ln>
            <a:noFill/>
          </a:ln>
          <a:effectLst>
            <a:glow rad="127000">
              <a:schemeClr val="accent1">
                <a:alpha val="1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2800" b="1" dirty="0" smtClean="0">
                <a:solidFill>
                  <a:schemeClr val="bg1"/>
                </a:solidFill>
                <a:effectLst/>
                <a:latin typeface="Kartika" pitchFamily="18" charset="0"/>
                <a:ea typeface="Times New Roman"/>
                <a:cs typeface="Kartika" pitchFamily="18" charset="0"/>
              </a:rPr>
              <a:t> </a:t>
            </a:r>
            <a:r>
              <a:rPr lang="fr-FR" sz="6000" b="1" dirty="0" smtClean="0">
                <a:solidFill>
                  <a:srgbClr val="5D5635"/>
                </a:solidFill>
                <a:latin typeface="Kartika" pitchFamily="18" charset="0"/>
                <a:ea typeface="Times New Roman"/>
                <a:cs typeface="Kartika" pitchFamily="18" charset="0"/>
              </a:rPr>
              <a:t>FUEL FOR IDEAS</a:t>
            </a:r>
            <a:endParaRPr lang="fr-FR" sz="6000" b="1" dirty="0">
              <a:solidFill>
                <a:srgbClr val="5D5635"/>
              </a:solidFill>
              <a:latin typeface="Kartika" pitchFamily="18" charset="0"/>
              <a:ea typeface="Times New Roman"/>
              <a:cs typeface="Kartika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449046" y="-4812331"/>
            <a:ext cx="11156950" cy="2840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14869144" y="6669360"/>
            <a:ext cx="10901627" cy="3324237"/>
          </a:xfrm>
          <a:prstGeom prst="rect">
            <a:avLst/>
          </a:prstGeom>
          <a:noFill/>
          <a:ln>
            <a:noFill/>
          </a:ln>
          <a:effectLst>
            <a:glow rad="127000">
              <a:schemeClr val="accent1">
                <a:alpha val="1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8000" b="1" dirty="0">
                <a:solidFill>
                  <a:srgbClr val="FF6600"/>
                </a:solidFill>
                <a:latin typeface="Kartika" pitchFamily="18" charset="0"/>
                <a:ea typeface="Times New Roman"/>
                <a:cs typeface="Kartika" pitchFamily="18" charset="0"/>
              </a:rPr>
              <a:t>P</a:t>
            </a:r>
            <a:r>
              <a:rPr lang="fr-FR" sz="2800" b="1" dirty="0" smtClean="0">
                <a:solidFill>
                  <a:srgbClr val="FF6600"/>
                </a:solidFill>
                <a:effectLst/>
                <a:latin typeface="Kartika" pitchFamily="18" charset="0"/>
                <a:ea typeface="Times New Roman"/>
                <a:cs typeface="Kartika" pitchFamily="18" charset="0"/>
              </a:rPr>
              <a:t> </a:t>
            </a:r>
            <a:r>
              <a:rPr lang="fr-FR" sz="8000" b="1" dirty="0" smtClean="0">
                <a:solidFill>
                  <a:srgbClr val="FF6600"/>
                </a:solidFill>
                <a:latin typeface="Kartika" pitchFamily="18" charset="0"/>
                <a:ea typeface="Times New Roman"/>
                <a:cs typeface="Kartika" pitchFamily="18" charset="0"/>
              </a:rPr>
              <a:t>O</a:t>
            </a:r>
            <a:r>
              <a:rPr lang="fr-FR" sz="2800" b="1" dirty="0" smtClean="0">
                <a:solidFill>
                  <a:srgbClr val="FF6600"/>
                </a:solidFill>
                <a:effectLst/>
                <a:latin typeface="Kartika" pitchFamily="18" charset="0"/>
                <a:ea typeface="Times New Roman"/>
                <a:cs typeface="Kartika" pitchFamily="18" charset="0"/>
              </a:rPr>
              <a:t> </a:t>
            </a:r>
            <a:r>
              <a:rPr lang="fr-FR" sz="8000" b="1" dirty="0" smtClean="0">
                <a:solidFill>
                  <a:srgbClr val="FF6600"/>
                </a:solidFill>
                <a:latin typeface="Kartika" pitchFamily="18" charset="0"/>
                <a:ea typeface="Times New Roman"/>
                <a:cs typeface="Kartika" pitchFamily="18" charset="0"/>
              </a:rPr>
              <a:t>L</a:t>
            </a:r>
            <a:r>
              <a:rPr lang="fr-FR" sz="2800" b="1" dirty="0" smtClean="0">
                <a:solidFill>
                  <a:srgbClr val="FF6600"/>
                </a:solidFill>
                <a:effectLst/>
                <a:latin typeface="Kartika" pitchFamily="18" charset="0"/>
                <a:ea typeface="Times New Roman"/>
                <a:cs typeface="Kartika" pitchFamily="18" charset="0"/>
              </a:rPr>
              <a:t> </a:t>
            </a:r>
            <a:r>
              <a:rPr lang="fr-FR" sz="8000" b="1" dirty="0" smtClean="0">
                <a:solidFill>
                  <a:srgbClr val="FF6600"/>
                </a:solidFill>
                <a:latin typeface="Kartika" pitchFamily="18" charset="0"/>
                <a:ea typeface="Times New Roman"/>
                <a:cs typeface="Kartika" pitchFamily="18" charset="0"/>
              </a:rPr>
              <a:t>A</a:t>
            </a:r>
            <a:r>
              <a:rPr lang="fr-FR" sz="2800" b="1" dirty="0" smtClean="0">
                <a:solidFill>
                  <a:srgbClr val="FF6600"/>
                </a:solidFill>
                <a:effectLst/>
                <a:latin typeface="Kartika" pitchFamily="18" charset="0"/>
                <a:ea typeface="Times New Roman"/>
                <a:cs typeface="Kartika" pitchFamily="18" charset="0"/>
              </a:rPr>
              <a:t> </a:t>
            </a:r>
            <a:r>
              <a:rPr lang="fr-FR" sz="8000" b="1" dirty="0">
                <a:solidFill>
                  <a:srgbClr val="FF6600"/>
                </a:solidFill>
                <a:latin typeface="Kartika" pitchFamily="18" charset="0"/>
                <a:ea typeface="Times New Roman"/>
                <a:cs typeface="Kartika" pitchFamily="18" charset="0"/>
              </a:rPr>
              <a:t>R</a:t>
            </a:r>
            <a:r>
              <a:rPr lang="fr-FR" sz="2800" b="1" dirty="0" smtClean="0">
                <a:solidFill>
                  <a:srgbClr val="FF6600"/>
                </a:solidFill>
                <a:effectLst/>
                <a:latin typeface="Kartika" pitchFamily="18" charset="0"/>
                <a:ea typeface="Times New Roman"/>
                <a:cs typeface="Kartika" pitchFamily="18" charset="0"/>
              </a:rPr>
              <a:t> </a:t>
            </a:r>
            <a:r>
              <a:rPr lang="fr-FR" sz="8000" b="1" dirty="0">
                <a:solidFill>
                  <a:srgbClr val="FF6600"/>
                </a:solidFill>
                <a:latin typeface="Kartika" pitchFamily="18" charset="0"/>
                <a:ea typeface="Times New Roman"/>
                <a:cs typeface="Kartika" pitchFamily="18" charset="0"/>
              </a:rPr>
              <a:t>I</a:t>
            </a:r>
            <a:r>
              <a:rPr lang="fr-FR" sz="2800" b="1" dirty="0" smtClean="0">
                <a:solidFill>
                  <a:srgbClr val="FF6600"/>
                </a:solidFill>
                <a:effectLst/>
                <a:latin typeface="Kartika" pitchFamily="18" charset="0"/>
                <a:ea typeface="Times New Roman"/>
                <a:cs typeface="Kartika" pitchFamily="18" charset="0"/>
              </a:rPr>
              <a:t> </a:t>
            </a:r>
            <a:r>
              <a:rPr lang="fr-FR" sz="8000" b="1" dirty="0">
                <a:solidFill>
                  <a:srgbClr val="FF6600"/>
                </a:solidFill>
                <a:latin typeface="Kartika" pitchFamily="18" charset="0"/>
                <a:ea typeface="Times New Roman"/>
                <a:cs typeface="Kartika" pitchFamily="18" charset="0"/>
              </a:rPr>
              <a:t>S</a:t>
            </a:r>
            <a:r>
              <a:rPr lang="fr-FR" sz="2800" b="1" dirty="0" smtClean="0">
                <a:solidFill>
                  <a:srgbClr val="FF6600"/>
                </a:solidFill>
                <a:effectLst/>
                <a:latin typeface="Kartika" pitchFamily="18" charset="0"/>
                <a:ea typeface="Times New Roman"/>
                <a:cs typeface="Kartika" pitchFamily="18" charset="0"/>
              </a:rPr>
              <a:t> </a:t>
            </a:r>
            <a:r>
              <a:rPr lang="fr-FR" sz="8000" b="1" dirty="0" smtClean="0">
                <a:solidFill>
                  <a:srgbClr val="FF6600"/>
                </a:solidFill>
                <a:latin typeface="Kartika" pitchFamily="18" charset="0"/>
                <a:ea typeface="Times New Roman"/>
                <a:cs typeface="Kartika" pitchFamily="18" charset="0"/>
              </a:rPr>
              <a:t>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-14438112" y="2386092"/>
            <a:ext cx="9599556" cy="2222861"/>
          </a:xfrm>
          <a:prstGeom prst="rect">
            <a:avLst/>
          </a:prstGeom>
          <a:noFill/>
          <a:ln>
            <a:noFill/>
          </a:ln>
          <a:effectLst>
            <a:glow rad="127000">
              <a:schemeClr val="accent1">
                <a:alpha val="1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2800" b="1" dirty="0" smtClean="0">
                <a:solidFill>
                  <a:schemeClr val="bg1"/>
                </a:solidFill>
                <a:effectLst/>
                <a:latin typeface="Kartika" pitchFamily="18" charset="0"/>
                <a:ea typeface="Times New Roman"/>
                <a:cs typeface="Kartika" pitchFamily="18" charset="0"/>
              </a:rPr>
              <a:t> </a:t>
            </a:r>
            <a:r>
              <a:rPr lang="fr-FR" sz="6000" b="1" dirty="0" smtClean="0">
                <a:solidFill>
                  <a:srgbClr val="5D5635"/>
                </a:solidFill>
                <a:latin typeface="Kartika" pitchFamily="18" charset="0"/>
                <a:ea typeface="Times New Roman"/>
                <a:cs typeface="Kartika" pitchFamily="18" charset="0"/>
              </a:rPr>
              <a:t>FUEL FOR IDEAS</a:t>
            </a:r>
            <a:endParaRPr lang="fr-FR" sz="6000" b="1" dirty="0">
              <a:solidFill>
                <a:srgbClr val="5D5635"/>
              </a:solidFill>
              <a:latin typeface="Kartika" pitchFamily="18" charset="0"/>
              <a:ea typeface="Times New Roman"/>
              <a:cs typeface="Kartika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-14890369" y="9837711"/>
            <a:ext cx="14257584" cy="2222861"/>
          </a:xfrm>
          <a:prstGeom prst="rect">
            <a:avLst/>
          </a:prstGeom>
          <a:noFill/>
          <a:ln>
            <a:noFill/>
          </a:ln>
          <a:effectLst>
            <a:glow rad="127000">
              <a:schemeClr val="accent1">
                <a:alpha val="1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2800" b="1" dirty="0" smtClean="0">
                <a:solidFill>
                  <a:schemeClr val="bg1"/>
                </a:solidFill>
                <a:effectLst/>
                <a:latin typeface="Kartika" pitchFamily="18" charset="0"/>
                <a:ea typeface="Times New Roman"/>
                <a:cs typeface="Kartika" pitchFamily="18" charset="0"/>
              </a:rPr>
              <a:t> </a:t>
            </a:r>
            <a:r>
              <a:rPr lang="fr-FR" sz="6000" b="1" dirty="0" smtClean="0">
                <a:solidFill>
                  <a:srgbClr val="5D5635"/>
                </a:solidFill>
                <a:latin typeface="Kartika" pitchFamily="18" charset="0"/>
                <a:ea typeface="Times New Roman"/>
                <a:cs typeface="Kartika" pitchFamily="18" charset="0"/>
              </a:rPr>
              <a:t>SOLUTIONS TO INNOVATE</a:t>
            </a:r>
            <a:endParaRPr lang="fr-FR" sz="6000" b="1" dirty="0">
              <a:solidFill>
                <a:srgbClr val="5D5635"/>
              </a:solidFill>
              <a:latin typeface="Kartika" pitchFamily="18" charset="0"/>
              <a:ea typeface="Times New Roman"/>
              <a:cs typeface="Kartika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-13456782" y="8075149"/>
            <a:ext cx="9599556" cy="2222861"/>
          </a:xfrm>
          <a:prstGeom prst="rect">
            <a:avLst/>
          </a:prstGeom>
          <a:noFill/>
          <a:ln>
            <a:noFill/>
          </a:ln>
          <a:effectLst>
            <a:glow rad="127000">
              <a:schemeClr val="accent1">
                <a:alpha val="1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2800" b="1" dirty="0" smtClean="0">
                <a:solidFill>
                  <a:schemeClr val="bg1"/>
                </a:solidFill>
                <a:effectLst/>
                <a:latin typeface="Kartika" pitchFamily="18" charset="0"/>
                <a:ea typeface="Times New Roman"/>
                <a:cs typeface="Kartika" pitchFamily="18" charset="0"/>
              </a:rPr>
              <a:t> </a:t>
            </a:r>
            <a:r>
              <a:rPr lang="fr-FR" sz="6000" b="1" dirty="0" smtClean="0">
                <a:solidFill>
                  <a:srgbClr val="5D5635"/>
                </a:solidFill>
                <a:latin typeface="Kartika" pitchFamily="18" charset="0"/>
                <a:ea typeface="Times New Roman"/>
                <a:cs typeface="Kartika" pitchFamily="18" charset="0"/>
              </a:rPr>
              <a:t>CREATE NEW USES</a:t>
            </a:r>
            <a:endParaRPr lang="fr-FR" sz="6000" b="1" dirty="0">
              <a:solidFill>
                <a:srgbClr val="5D5635"/>
              </a:solidFill>
              <a:latin typeface="Kartika" pitchFamily="18" charset="0"/>
              <a:ea typeface="Times New Roman"/>
              <a:cs typeface="Kartika" pitchFamily="18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58451" y="2465529"/>
            <a:ext cx="14323011" cy="1813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Rectangle 20"/>
          <p:cNvSpPr/>
          <p:nvPr/>
        </p:nvSpPr>
        <p:spPr>
          <a:xfrm>
            <a:off x="-6157192" y="-8088626"/>
            <a:ext cx="14257584" cy="864096"/>
          </a:xfrm>
          <a:prstGeom prst="rect">
            <a:avLst/>
          </a:prstGeom>
          <a:noFill/>
          <a:ln>
            <a:noFill/>
          </a:ln>
          <a:effectLst>
            <a:glow rad="127000">
              <a:schemeClr val="accent1">
                <a:alpha val="1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2800" b="1" dirty="0" smtClean="0">
                <a:solidFill>
                  <a:schemeClr val="bg1"/>
                </a:solidFill>
                <a:effectLst/>
                <a:latin typeface="Kartika" pitchFamily="18" charset="0"/>
                <a:ea typeface="Times New Roman"/>
                <a:cs typeface="Kartika" pitchFamily="18" charset="0"/>
              </a:rPr>
              <a:t> </a:t>
            </a:r>
            <a:r>
              <a:rPr lang="fr-FR" sz="6000" b="1" dirty="0" smtClean="0">
                <a:solidFill>
                  <a:srgbClr val="5D5635"/>
                </a:solidFill>
                <a:latin typeface="Kartika" pitchFamily="18" charset="0"/>
                <a:ea typeface="Times New Roman"/>
                <a:cs typeface="Kartika" pitchFamily="18" charset="0"/>
              </a:rPr>
              <a:t>SOLUTIONS TO INNOVATE</a:t>
            </a:r>
            <a:endParaRPr lang="fr-FR" sz="6000" b="1" dirty="0">
              <a:solidFill>
                <a:srgbClr val="5D5635"/>
              </a:solidFill>
              <a:latin typeface="Kartika" pitchFamily="18" charset="0"/>
              <a:ea typeface="Times New Roman"/>
              <a:cs typeface="Kartika" pitchFamily="18" charset="0"/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555430" y="10773816"/>
            <a:ext cx="11294782" cy="2066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05472" y="10395215"/>
            <a:ext cx="14405148" cy="1107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77532" y="6858000"/>
            <a:ext cx="16696419" cy="2019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391284" y="-4491880"/>
            <a:ext cx="13105456" cy="2885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7" name="Rectangle 56"/>
          <p:cNvSpPr/>
          <p:nvPr/>
        </p:nvSpPr>
        <p:spPr>
          <a:xfrm>
            <a:off x="1760798" y="7014896"/>
            <a:ext cx="5472608" cy="633219"/>
          </a:xfrm>
          <a:prstGeom prst="rect">
            <a:avLst/>
          </a:prstGeom>
          <a:noFill/>
          <a:ln>
            <a:noFill/>
          </a:ln>
          <a:effectLst>
            <a:glow rad="127000">
              <a:schemeClr val="accent1">
                <a:alpha val="1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fr-FR" sz="3200" b="1" spc="-300" dirty="0" smtClean="0">
                <a:solidFill>
                  <a:schemeClr val="bg1"/>
                </a:solidFill>
                <a:latin typeface="Kartika" pitchFamily="18" charset="0"/>
                <a:ea typeface="Times New Roman"/>
                <a:cs typeface="Kartika" pitchFamily="18" charset="0"/>
              </a:rPr>
              <a:t> </a:t>
            </a:r>
            <a:r>
              <a:rPr lang="fr-FR" sz="2800" spc="300" dirty="0" smtClean="0">
                <a:solidFill>
                  <a:srgbClr val="625B38"/>
                </a:solidFill>
                <a:latin typeface="Kartika" pitchFamily="18" charset="0"/>
                <a:ea typeface="Times New Roman"/>
                <a:cs typeface="Kartika" pitchFamily="18" charset="0"/>
              </a:rPr>
              <a:t>conseil en innovation </a:t>
            </a:r>
            <a:endParaRPr lang="fr-FR" sz="2800" spc="300" dirty="0">
              <a:solidFill>
                <a:srgbClr val="625B38"/>
              </a:solidFill>
              <a:latin typeface="Kartika" pitchFamily="18" charset="0"/>
              <a:ea typeface="Times New Roman"/>
              <a:cs typeface="Kartika" pitchFamily="18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7452320" y="7693728"/>
            <a:ext cx="5434663" cy="1310151"/>
          </a:xfrm>
          <a:prstGeom prst="rect">
            <a:avLst/>
          </a:prstGeom>
          <a:noFill/>
          <a:ln>
            <a:noFill/>
          </a:ln>
          <a:effectLst>
            <a:glow rad="127000">
              <a:schemeClr val="accent1">
                <a:alpha val="1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2800" b="1" dirty="0" smtClean="0">
                <a:solidFill>
                  <a:schemeClr val="bg1"/>
                </a:solidFill>
                <a:effectLst/>
                <a:latin typeface="Kartika" pitchFamily="18" charset="0"/>
                <a:ea typeface="Times New Roman"/>
                <a:cs typeface="Kartika" pitchFamily="18" charset="0"/>
              </a:rPr>
              <a:t> </a:t>
            </a:r>
            <a:r>
              <a:rPr lang="fr-FR" sz="2800" b="1" spc="-150" dirty="0">
                <a:solidFill>
                  <a:schemeClr val="bg1"/>
                </a:solidFill>
                <a:latin typeface="Kartika" pitchFamily="18" charset="0"/>
                <a:ea typeface="Times New Roman"/>
                <a:cs typeface="Kartika" pitchFamily="18" charset="0"/>
              </a:rPr>
              <a:t>t</a:t>
            </a:r>
            <a:r>
              <a:rPr lang="fr-FR" sz="2800" b="1" spc="-150" dirty="0" smtClean="0">
                <a:solidFill>
                  <a:schemeClr val="bg1"/>
                </a:solidFill>
                <a:latin typeface="Kartika" pitchFamily="18" charset="0"/>
                <a:ea typeface="Times New Roman"/>
                <a:cs typeface="Kartika" pitchFamily="18" charset="0"/>
              </a:rPr>
              <a:t>echnologies + </a:t>
            </a:r>
            <a:r>
              <a:rPr lang="fr-FR" sz="2800" b="1" spc="-150" dirty="0" smtClean="0">
                <a:solidFill>
                  <a:srgbClr val="625B38"/>
                </a:solidFill>
                <a:latin typeface="Kartika" pitchFamily="18" charset="0"/>
                <a:ea typeface="Times New Roman"/>
                <a:cs typeface="Kartika" pitchFamily="18" charset="0"/>
              </a:rPr>
              <a:t>nouveaux usages</a:t>
            </a:r>
            <a:endParaRPr lang="fr-FR" sz="2800" b="1" spc="-150" dirty="0">
              <a:solidFill>
                <a:srgbClr val="625B38"/>
              </a:solidFill>
              <a:latin typeface="Kartika" pitchFamily="18" charset="0"/>
              <a:ea typeface="Times New Roman"/>
              <a:cs typeface="Kartika" pitchFamily="18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971600" y="5373216"/>
            <a:ext cx="576750" cy="534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Kartika" pitchFamily="18" charset="0"/>
                <a:cs typeface="Kartika" pitchFamily="18" charset="0"/>
              </a:rPr>
              <a:t>+</a:t>
            </a:r>
            <a:endParaRPr lang="fr-FR" sz="2800" dirty="0">
              <a:solidFill>
                <a:schemeClr val="bg1"/>
              </a:solidFill>
              <a:latin typeface="Kartika" pitchFamily="18" charset="0"/>
              <a:cs typeface="Kartika" pitchFamily="18" charset="0"/>
            </a:endParaRPr>
          </a:p>
        </p:txBody>
      </p:sp>
      <p:sp>
        <p:nvSpPr>
          <p:cNvPr id="3" name="Ellipse 2"/>
          <p:cNvSpPr/>
          <p:nvPr/>
        </p:nvSpPr>
        <p:spPr>
          <a:xfrm>
            <a:off x="467544" y="899845"/>
            <a:ext cx="504056" cy="5040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/>
          <p:cNvSpPr/>
          <p:nvPr/>
        </p:nvSpPr>
        <p:spPr>
          <a:xfrm rot="308068">
            <a:off x="3870676" y="3305230"/>
            <a:ext cx="1800000" cy="1800000"/>
          </a:xfrm>
          <a:prstGeom prst="ellipse">
            <a:avLst/>
          </a:prstGeom>
          <a:solidFill>
            <a:srgbClr val="FFC000">
              <a:alpha val="6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rgbClr val="FF5050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fr-FR" sz="1600" b="1" dirty="0" smtClean="0">
                <a:solidFill>
                  <a:srgbClr val="FF5050"/>
                </a:solidFill>
                <a:latin typeface="Arial" pitchFamily="34" charset="0"/>
                <a:cs typeface="Arial" pitchFamily="34" charset="0"/>
              </a:rPr>
              <a:t>sages</a:t>
            </a:r>
            <a:endParaRPr lang="fr-FR" sz="1600" b="1" dirty="0">
              <a:solidFill>
                <a:srgbClr val="FF5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Ellipse 30"/>
          <p:cNvSpPr/>
          <p:nvPr/>
        </p:nvSpPr>
        <p:spPr>
          <a:xfrm>
            <a:off x="3203848" y="2208594"/>
            <a:ext cx="1800000" cy="1800000"/>
          </a:xfrm>
          <a:prstGeom prst="ellipse">
            <a:avLst/>
          </a:prstGeom>
          <a:solidFill>
            <a:srgbClr val="FF6600">
              <a:alpha val="57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/>
              <a:t>M</a:t>
            </a:r>
            <a:r>
              <a:rPr lang="fr-FR" sz="1400" b="1" dirty="0" smtClean="0"/>
              <a:t>anagement</a:t>
            </a:r>
            <a:endParaRPr lang="fr-FR" sz="1400" b="1" dirty="0"/>
          </a:p>
        </p:txBody>
      </p:sp>
      <p:sp>
        <p:nvSpPr>
          <p:cNvPr id="33" name="Ellipse 32"/>
          <p:cNvSpPr/>
          <p:nvPr/>
        </p:nvSpPr>
        <p:spPr>
          <a:xfrm rot="20287003">
            <a:off x="2610347" y="3379190"/>
            <a:ext cx="1800000" cy="1800000"/>
          </a:xfrm>
          <a:prstGeom prst="ellipse">
            <a:avLst/>
          </a:prstGeom>
          <a:solidFill>
            <a:srgbClr val="FF8633">
              <a:alpha val="6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haroni" pitchFamily="2" charset="-79"/>
                <a:cs typeface="Aharoni" pitchFamily="2" charset="-79"/>
              </a:rPr>
              <a:t>Technologies </a:t>
            </a:r>
            <a:endParaRPr lang="fr-FR" sz="1400" dirty="0">
              <a:solidFill>
                <a:schemeClr val="tx1">
                  <a:lumMod val="95000"/>
                  <a:lumOff val="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86904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19310</TotalTime>
  <Words>82</Words>
  <Application>Microsoft Office PowerPoint</Application>
  <PresentationFormat>Affichage à l'écran (4:3)</PresentationFormat>
  <Paragraphs>24</Paragraphs>
  <Slides>2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</dc:creator>
  <cp:lastModifiedBy>Utilisateur</cp:lastModifiedBy>
  <cp:revision>53</cp:revision>
  <cp:lastPrinted>2016-09-06T10:02:12Z</cp:lastPrinted>
  <dcterms:created xsi:type="dcterms:W3CDTF">2015-11-03T14:50:39Z</dcterms:created>
  <dcterms:modified xsi:type="dcterms:W3CDTF">2016-09-22T08:15:06Z</dcterms:modified>
</cp:coreProperties>
</file>